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57" r:id="rId2"/>
    <p:sldId id="275" r:id="rId3"/>
    <p:sldId id="273" r:id="rId4"/>
    <p:sldId id="274" r:id="rId5"/>
    <p:sldId id="27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3913F-57CE-4CDA-B2A2-2287FD8DEC2E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132ADC-605D-4565-8ADD-AC3AD9084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21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327B7-99E5-4523-AC42-5FD75C98954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535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8E201-5D6C-41F8-9D9A-C1A9482DBE0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380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73667-8495-4737-BA8B-1D99979C08C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03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492961-DCF6-4331-AE4C-F91D7234749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79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F5325B6-30EA-4DF1-83B7-39AB00FF4CC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60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9D919-7185-4EAD-82A0-3444D4BADE5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54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11470-8468-4440-B5AA-7895D42C7EE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13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7A385-CBD8-466D-9D1A-DEE383A6B30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24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28874-4573-4651-B6DB-A18694CA37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595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120D6-80DE-4A18-86A0-06120B7C9A3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961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6C780-4390-44E3-A25E-DDAD0AC592B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728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5D7DF-8773-4565-AD02-8F51FB289F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68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4538E-2837-4D32-A69A-20578015807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526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F3762D4-023D-4BDF-885A-C1F6660624B1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156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-76200"/>
            <a:ext cx="86106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00B050"/>
                </a:solidFill>
              </a:rPr>
              <a:t>Me llamo _________ Clase </a:t>
            </a:r>
            <a:r>
              <a:rPr lang="en-US" sz="3600" dirty="0" smtClean="0">
                <a:solidFill>
                  <a:srgbClr val="00B050"/>
                </a:solidFill>
              </a:rPr>
              <a:t>702</a:t>
            </a:r>
            <a:r>
              <a:rPr lang="en-US" sz="3600" dirty="0" smtClean="0">
                <a:solidFill>
                  <a:srgbClr val="00B050"/>
                </a:solidFill>
              </a:rPr>
              <a:t/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 smtClean="0">
                <a:solidFill>
                  <a:srgbClr val="00B050"/>
                </a:solidFill>
              </a:rPr>
              <a:t>La fecha es el </a:t>
            </a:r>
            <a:r>
              <a:rPr lang="en-US" sz="3600" dirty="0" smtClean="0">
                <a:solidFill>
                  <a:srgbClr val="00B050"/>
                </a:solidFill>
              </a:rPr>
              <a:t>30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en-US" sz="3600" dirty="0" smtClean="0">
                <a:solidFill>
                  <a:srgbClr val="00B050"/>
                </a:solidFill>
              </a:rPr>
              <a:t>de </a:t>
            </a:r>
            <a:r>
              <a:rPr lang="en-US" sz="3600" dirty="0" err="1" smtClean="0">
                <a:solidFill>
                  <a:srgbClr val="00B050"/>
                </a:solidFill>
              </a:rPr>
              <a:t>noviembre</a:t>
            </a:r>
            <a:r>
              <a:rPr lang="en-US" sz="3600" dirty="0" smtClean="0">
                <a:solidFill>
                  <a:srgbClr val="00B050"/>
                </a:solidFill>
              </a:rPr>
              <a:t> del </a:t>
            </a:r>
            <a:r>
              <a:rPr lang="en-US" sz="3600" dirty="0" smtClean="0">
                <a:solidFill>
                  <a:srgbClr val="00B050"/>
                </a:solidFill>
              </a:rPr>
              <a:t>2015</a:t>
            </a:r>
            <a:endParaRPr lang="en-US" sz="3600" dirty="0">
              <a:solidFill>
                <a:srgbClr val="00B05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160962"/>
            <a:ext cx="9137073" cy="5544638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 err="1" smtClean="0">
                <a:solidFill>
                  <a:srgbClr val="FF0000"/>
                </a:solidFill>
              </a:rPr>
              <a:t>Proposito</a:t>
            </a:r>
            <a:r>
              <a:rPr lang="en-US" sz="2600" dirty="0" smtClean="0">
                <a:solidFill>
                  <a:srgbClr val="FF0000"/>
                </a:solidFill>
              </a:rPr>
              <a:t> # 25: </a:t>
            </a:r>
            <a:r>
              <a:rPr lang="en-US" sz="2600" dirty="0" smtClean="0"/>
              <a:t>¿Como </a:t>
            </a:r>
            <a:r>
              <a:rPr lang="en-US" sz="2600" dirty="0" err="1" smtClean="0"/>
              <a:t>practicamos</a:t>
            </a:r>
            <a:r>
              <a:rPr lang="en-US" sz="2600" dirty="0" smtClean="0"/>
              <a:t> los </a:t>
            </a:r>
            <a:r>
              <a:rPr lang="en-US" sz="2600" dirty="0" err="1" smtClean="0"/>
              <a:t>verbos</a:t>
            </a:r>
            <a:r>
              <a:rPr lang="en-US" sz="2600" dirty="0"/>
              <a:t> -</a:t>
            </a:r>
            <a:r>
              <a:rPr lang="en-US" sz="2600" dirty="0" smtClean="0"/>
              <a:t>ER y –IR</a:t>
            </a:r>
            <a:r>
              <a:rPr lang="en-US" sz="2600" dirty="0" smtClean="0"/>
              <a:t>?</a:t>
            </a:r>
          </a:p>
          <a:p>
            <a:pPr marL="0" indent="0">
              <a:buNone/>
            </a:pPr>
            <a:r>
              <a:rPr lang="en-US" sz="2600" i="1" dirty="0" smtClean="0">
                <a:solidFill>
                  <a:srgbClr val="0070C0"/>
                </a:solidFill>
              </a:rPr>
              <a:t>L.O: To recall the form and use of –ER/-IR verbs</a:t>
            </a:r>
            <a:r>
              <a:rPr lang="en-US" sz="2800" i="1" dirty="0" smtClean="0">
                <a:solidFill>
                  <a:srgbClr val="0070C0"/>
                </a:solidFill>
              </a:rPr>
              <a:t>.</a:t>
            </a:r>
            <a:endParaRPr lang="en-US" sz="2800" i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mpleta</a:t>
            </a:r>
            <a:r>
              <a:rPr lang="en-US" sz="2800" dirty="0" smtClean="0"/>
              <a:t> </a:t>
            </a:r>
            <a:r>
              <a:rPr lang="en-US" sz="2800" dirty="0" smtClean="0"/>
              <a:t>con la forma </a:t>
            </a:r>
            <a:r>
              <a:rPr lang="en-US" sz="2800" dirty="0" err="1" smtClean="0"/>
              <a:t>correcta</a:t>
            </a:r>
            <a:r>
              <a:rPr lang="en-US" sz="2800" dirty="0" smtClean="0"/>
              <a:t> del </a:t>
            </a:r>
            <a:r>
              <a:rPr lang="en-US" sz="2800" dirty="0" err="1" smtClean="0"/>
              <a:t>verbo</a:t>
            </a:r>
            <a:r>
              <a:rPr lang="en-US" sz="2800" dirty="0" smtClean="0"/>
              <a:t>.</a:t>
            </a:r>
          </a:p>
          <a:p>
            <a:pPr marL="514350" indent="-514350">
              <a:buAutoNum type="arabicParenR"/>
            </a:pPr>
            <a:r>
              <a:rPr lang="en-US" sz="2800" dirty="0" smtClean="0"/>
              <a:t>Sara ________ </a:t>
            </a:r>
            <a:r>
              <a:rPr lang="en-US" sz="2800" dirty="0" err="1" smtClean="0"/>
              <a:t>mucha</a:t>
            </a:r>
            <a:r>
              <a:rPr lang="en-US" sz="2800" dirty="0" smtClean="0"/>
              <a:t> </a:t>
            </a:r>
            <a:r>
              <a:rPr lang="en-US" sz="2800" dirty="0" err="1" smtClean="0"/>
              <a:t>agua</a:t>
            </a:r>
            <a:r>
              <a:rPr lang="en-US" sz="2800" dirty="0" smtClean="0"/>
              <a:t>. (</a:t>
            </a:r>
            <a:r>
              <a:rPr lang="en-US" sz="2800" dirty="0" err="1" smtClean="0"/>
              <a:t>beber</a:t>
            </a:r>
            <a:r>
              <a:rPr lang="en-US" sz="2800" dirty="0" smtClean="0"/>
              <a:t>)</a:t>
            </a:r>
          </a:p>
          <a:p>
            <a:pPr marL="514350" indent="-514350">
              <a:buAutoNum type="arabicParenR"/>
            </a:pPr>
            <a:r>
              <a:rPr lang="en-US" sz="2800" dirty="0" err="1" smtClean="0"/>
              <a:t>Yo</a:t>
            </a:r>
            <a:r>
              <a:rPr lang="en-US" sz="2800" dirty="0" smtClean="0"/>
              <a:t> ________ </a:t>
            </a:r>
            <a:r>
              <a:rPr lang="en-US" sz="2800" dirty="0" err="1" smtClean="0"/>
              <a:t>una</a:t>
            </a:r>
            <a:r>
              <a:rPr lang="en-US" sz="2800" dirty="0" smtClean="0"/>
              <a:t> mesa </a:t>
            </a:r>
            <a:r>
              <a:rPr lang="en-US" sz="2800" dirty="0" err="1" smtClean="0"/>
              <a:t>libre</a:t>
            </a:r>
            <a:r>
              <a:rPr lang="en-US" sz="2800" dirty="0" smtClean="0"/>
              <a:t>. (</a:t>
            </a:r>
            <a:r>
              <a:rPr lang="en-US" sz="2800" dirty="0" err="1" smtClean="0"/>
              <a:t>ver</a:t>
            </a:r>
            <a:endParaRPr lang="en-US" sz="2800" dirty="0" smtClean="0"/>
          </a:p>
          <a:p>
            <a:pPr marL="514350" indent="-514350">
              <a:buAutoNum type="arabicParenR"/>
            </a:pPr>
            <a:r>
              <a:rPr lang="en-US" sz="2800" dirty="0" err="1" smtClean="0"/>
              <a:t>Mis</a:t>
            </a:r>
            <a:r>
              <a:rPr lang="en-US" sz="2800" dirty="0" smtClean="0"/>
              <a:t> amigos y </a:t>
            </a:r>
            <a:r>
              <a:rPr lang="en-US" sz="2800" dirty="0" err="1" smtClean="0"/>
              <a:t>yo</a:t>
            </a:r>
            <a:r>
              <a:rPr lang="en-US" sz="2800" dirty="0" smtClean="0"/>
              <a:t> ________ </a:t>
            </a:r>
            <a:r>
              <a:rPr lang="en-US" sz="2800" dirty="0" err="1" smtClean="0"/>
              <a:t>en</a:t>
            </a:r>
            <a:r>
              <a:rPr lang="en-US" sz="2800" dirty="0" smtClean="0"/>
              <a:t> Queens, Nueva York. (</a:t>
            </a:r>
            <a:r>
              <a:rPr lang="en-US" sz="2800" dirty="0" err="1" smtClean="0"/>
              <a:t>vivir</a:t>
            </a:r>
            <a:r>
              <a:rPr lang="en-US" sz="2800" dirty="0" smtClean="0"/>
              <a:t>)</a:t>
            </a:r>
          </a:p>
          <a:p>
            <a:pPr marL="514350" indent="-514350">
              <a:buAutoNum type="arabicParenR"/>
            </a:pPr>
            <a:r>
              <a:rPr lang="en-US" sz="2800" dirty="0" smtClean="0"/>
              <a:t>¡</a:t>
            </a:r>
            <a:r>
              <a:rPr lang="en-US" sz="2800" dirty="0" err="1" smtClean="0"/>
              <a:t>Tú</a:t>
            </a:r>
            <a:r>
              <a:rPr lang="en-US" sz="2800" dirty="0" smtClean="0"/>
              <a:t> ___________ </a:t>
            </a:r>
            <a:r>
              <a:rPr lang="en-US" sz="2800" dirty="0" err="1" smtClean="0"/>
              <a:t>muchas</a:t>
            </a:r>
            <a:r>
              <a:rPr lang="en-US" sz="2800" dirty="0" smtClean="0"/>
              <a:t> </a:t>
            </a:r>
            <a:r>
              <a:rPr lang="en-US" sz="2800" dirty="0" err="1" smtClean="0"/>
              <a:t>comidas</a:t>
            </a:r>
            <a:r>
              <a:rPr lang="en-US" sz="2800" dirty="0" smtClean="0"/>
              <a:t> </a:t>
            </a:r>
            <a:r>
              <a:rPr lang="en-US" sz="2800" dirty="0" err="1" smtClean="0"/>
              <a:t>fritas</a:t>
            </a:r>
            <a:r>
              <a:rPr lang="en-US" sz="2800" dirty="0" smtClean="0"/>
              <a:t>! (comer)</a:t>
            </a:r>
          </a:p>
          <a:p>
            <a:pPr marL="0" indent="0">
              <a:buNone/>
            </a:pPr>
            <a:r>
              <a:rPr lang="en-US" sz="2800" dirty="0" smtClean="0"/>
              <a:t>5) Luis y Rosa _________ </a:t>
            </a:r>
            <a:r>
              <a:rPr lang="en-US" sz="2800" dirty="0" err="1" smtClean="0"/>
              <a:t>en</a:t>
            </a:r>
            <a:r>
              <a:rPr lang="en-US" sz="2800" dirty="0" smtClean="0"/>
              <a:t> el </a:t>
            </a:r>
            <a:r>
              <a:rPr lang="en-US" sz="2800" dirty="0" err="1" smtClean="0"/>
              <a:t>acensor</a:t>
            </a:r>
            <a:r>
              <a:rPr lang="en-US" sz="2800" dirty="0" smtClean="0"/>
              <a:t>. (</a:t>
            </a:r>
            <a:r>
              <a:rPr lang="en-US" sz="2800" dirty="0" err="1" smtClean="0"/>
              <a:t>subir</a:t>
            </a:r>
            <a:r>
              <a:rPr lang="en-US" sz="28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4400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38200" y="-76200"/>
            <a:ext cx="77724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2400" y="609600"/>
            <a:ext cx="8991600" cy="5715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600" kern="0" smtClean="0"/>
              <a:t>Copia y completa con la forma correcta del verbo.</a:t>
            </a:r>
          </a:p>
          <a:p>
            <a:pPr marL="0" indent="0">
              <a:buFontTx/>
              <a:buNone/>
            </a:pPr>
            <a:r>
              <a:rPr lang="es-ES_tradnl" sz="2600" kern="0" smtClean="0"/>
              <a:t>1.  Nosotros ___________ en La Paz. </a:t>
            </a:r>
            <a:r>
              <a:rPr lang="es-ES_tradnl" sz="2600" i="1" kern="0" smtClean="0"/>
              <a:t>(vivir)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2. Nosotros ___________ el inglés en la escuela. </a:t>
            </a:r>
            <a:r>
              <a:rPr lang="es-ES_tradnl" sz="2600" i="1" kern="0" smtClean="0"/>
              <a:t>(aprender)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3. En la clase de inglés nosotros _________ y __________. </a:t>
            </a:r>
            <a:r>
              <a:rPr lang="es-ES_tradnl" sz="2600" i="1" kern="0" smtClean="0"/>
              <a:t>(leer, escribir)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4. Después de las clases nosotros __________ en el café Ronda. </a:t>
            </a:r>
            <a:r>
              <a:rPr lang="es-ES_tradnl" sz="2600" i="1" kern="0" smtClean="0"/>
              <a:t>(comer)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5. Yo __________el menú. </a:t>
            </a:r>
            <a:r>
              <a:rPr lang="es-ES_tradnl" sz="2600" i="1" kern="0" smtClean="0"/>
              <a:t>(leer)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6. El mesero ___________ la orden. </a:t>
            </a:r>
            <a:r>
              <a:rPr lang="es-ES_tradnl" sz="2600" i="1" kern="0" smtClean="0"/>
              <a:t>(escribir)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7. Yo ___________ un sándwich de pollo y lechuga. </a:t>
            </a:r>
            <a:r>
              <a:rPr lang="es-ES_tradnl" sz="2600" i="1" kern="0" smtClean="0"/>
              <a:t>(ordenar)</a:t>
            </a:r>
            <a:endParaRPr lang="en-US" sz="2600" kern="0" smtClean="0"/>
          </a:p>
          <a:p>
            <a:pPr marL="0" indent="0">
              <a:buFontTx/>
              <a:buNone/>
            </a:pPr>
            <a:r>
              <a:rPr lang="es-ES_tradnl" sz="2600" kern="0" smtClean="0"/>
              <a:t>8. Yo ________ una gaseosa y mis amigos __________ batidos de frutas tropicales. </a:t>
            </a:r>
            <a:r>
              <a:rPr lang="es-ES_tradnl" sz="2600" i="1" kern="0" smtClean="0"/>
              <a:t>(beber)</a:t>
            </a:r>
            <a:endParaRPr lang="en-US" sz="2600" kern="0" smtClean="0"/>
          </a:p>
          <a:p>
            <a:pPr marL="0" indent="0">
              <a:buFontTx/>
              <a:buNone/>
            </a:pPr>
            <a:endParaRPr lang="en-US" sz="2600" kern="0" dirty="0"/>
          </a:p>
        </p:txBody>
      </p:sp>
    </p:spTree>
    <p:extLst>
      <p:ext uri="{BB962C8B-B14F-4D97-AF65-F5344CB8AC3E}">
        <p14:creationId xmlns:p14="http://schemas.microsoft.com/office/powerpoint/2010/main" val="291320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336609"/>
              </p:ext>
            </p:extLst>
          </p:nvPr>
        </p:nvGraphicFramePr>
        <p:xfrm>
          <a:off x="76200" y="1551432"/>
          <a:ext cx="8991600" cy="52303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47900"/>
                <a:gridCol w="2247900"/>
                <a:gridCol w="2247900"/>
                <a:gridCol w="2247900"/>
              </a:tblGrid>
              <a:tr h="7051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Aprender</a:t>
                      </a:r>
                      <a:endParaRPr lang="en-US" sz="2400" dirty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(to </a:t>
                      </a:r>
                      <a:r>
                        <a:rPr lang="es-ES_tradnl" sz="2400" dirty="0" err="1">
                          <a:solidFill>
                            <a:srgbClr val="00B050"/>
                          </a:solidFill>
                          <a:effectLst/>
                        </a:rPr>
                        <a:t>learn</a:t>
                      </a: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)</a:t>
                      </a:r>
                      <a:endParaRPr lang="en-US" sz="24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Escribir</a:t>
                      </a:r>
                      <a:endParaRPr lang="en-US" sz="2400" dirty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(to </a:t>
                      </a:r>
                      <a:r>
                        <a:rPr lang="es-ES_tradnl" sz="2400" dirty="0" err="1">
                          <a:solidFill>
                            <a:srgbClr val="00B050"/>
                          </a:solidFill>
                          <a:effectLst/>
                        </a:rPr>
                        <a:t>write</a:t>
                      </a: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)</a:t>
                      </a:r>
                      <a:endParaRPr lang="en-US" sz="24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Ordenar</a:t>
                      </a:r>
                      <a:endParaRPr lang="en-US" sz="2400" dirty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(to </a:t>
                      </a:r>
                      <a:r>
                        <a:rPr lang="es-ES_tradnl" sz="2400" dirty="0" err="1">
                          <a:solidFill>
                            <a:srgbClr val="00B050"/>
                          </a:solidFill>
                          <a:effectLst/>
                        </a:rPr>
                        <a:t>order</a:t>
                      </a: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)</a:t>
                      </a:r>
                      <a:endParaRPr lang="en-US" sz="24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2878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Yo</a:t>
                      </a:r>
                      <a:endParaRPr lang="en-US" sz="24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2878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Tú</a:t>
                      </a:r>
                      <a:endParaRPr lang="en-US" sz="24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2878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Él ella Ud.</a:t>
                      </a:r>
                      <a:endParaRPr lang="en-US" sz="24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2878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Nosotros</a:t>
                      </a:r>
                      <a:endParaRPr lang="en-US" sz="24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2878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Ellos Ellas Uds.</a:t>
                      </a:r>
                      <a:endParaRPr lang="en-US" sz="24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933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smtClean="0">
                <a:solidFill>
                  <a:srgbClr val="FF0000"/>
                </a:solidFill>
              </a:rPr>
              <a:t>Practica</a:t>
            </a:r>
            <a:endParaRPr lang="en-US" kern="0" dirty="0">
              <a:solidFill>
                <a:srgbClr val="FF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520694"/>
              </p:ext>
            </p:extLst>
          </p:nvPr>
        </p:nvGraphicFramePr>
        <p:xfrm>
          <a:off x="76200" y="1524000"/>
          <a:ext cx="8991600" cy="52303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47900"/>
                <a:gridCol w="2247900"/>
                <a:gridCol w="2247900"/>
                <a:gridCol w="224790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Leer </a:t>
                      </a:r>
                      <a:endParaRPr lang="en-US" sz="2400" dirty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(to </a:t>
                      </a:r>
                      <a:r>
                        <a:rPr lang="es-ES_tradnl" sz="2400" dirty="0" err="1">
                          <a:solidFill>
                            <a:srgbClr val="00B050"/>
                          </a:solidFill>
                          <a:effectLst/>
                        </a:rPr>
                        <a:t>read</a:t>
                      </a: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)</a:t>
                      </a:r>
                      <a:endParaRPr lang="en-US" sz="24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Decidir </a:t>
                      </a:r>
                      <a:endParaRPr lang="en-US" sz="2400" dirty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(to decide)</a:t>
                      </a:r>
                      <a:endParaRPr lang="en-US" sz="24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 smtClean="0">
                          <a:solidFill>
                            <a:srgbClr val="00B050"/>
                          </a:solidFill>
                          <a:effectLst/>
                        </a:rPr>
                        <a:t>Cocinar </a:t>
                      </a:r>
                      <a:endParaRPr lang="en-US" sz="2400" dirty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(to </a:t>
                      </a:r>
                      <a:r>
                        <a:rPr lang="es-ES_tradnl" sz="2400" dirty="0" err="1" smtClean="0">
                          <a:solidFill>
                            <a:srgbClr val="00B050"/>
                          </a:solidFill>
                          <a:effectLst/>
                        </a:rPr>
                        <a:t>cook</a:t>
                      </a:r>
                      <a:r>
                        <a:rPr lang="es-ES_tradnl" sz="2400" dirty="0" smtClean="0">
                          <a:solidFill>
                            <a:srgbClr val="00B050"/>
                          </a:solidFill>
                          <a:effectLst/>
                        </a:rPr>
                        <a:t>)</a:t>
                      </a:r>
                      <a:endParaRPr lang="en-US" sz="24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Yo</a:t>
                      </a:r>
                      <a:endParaRPr lang="en-US" sz="24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 smtClean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 smtClean="0">
                          <a:solidFill>
                            <a:srgbClr val="00B050"/>
                          </a:solidFill>
                          <a:effectLst/>
                        </a:rPr>
                        <a:t>Tú</a:t>
                      </a:r>
                      <a:endParaRPr lang="en-US" sz="24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 smtClean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Él ella Ud.</a:t>
                      </a:r>
                      <a:endParaRPr lang="en-US" sz="24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Nosotros</a:t>
                      </a:r>
                      <a:endParaRPr lang="en-US" sz="24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solidFill>
                            <a:srgbClr val="00B050"/>
                          </a:solidFill>
                          <a:effectLst/>
                        </a:rPr>
                        <a:t>Ellos Ellas Uds.</a:t>
                      </a:r>
                      <a:endParaRPr lang="en-US" sz="24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340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305800" cy="54102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PRACTICA DE LOS VERBOS –ER, -</a:t>
            </a:r>
            <a:r>
              <a:rPr lang="en-US" altLang="en-US" dirty="0" smtClean="0"/>
              <a:t>IR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SIGN </a:t>
            </a:r>
            <a:r>
              <a:rPr lang="en-US" altLang="en-US" u="sng" dirty="0" smtClean="0"/>
              <a:t>Mini-Proyecto: La Comida</a:t>
            </a:r>
            <a:r>
              <a:rPr lang="en-US" altLang="en-US" dirty="0" smtClean="0"/>
              <a:t> RUBRIC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SIGN </a:t>
            </a:r>
            <a:r>
              <a:rPr lang="en-US" altLang="en-US" u="sng" dirty="0" smtClean="0"/>
              <a:t>Quiz ½: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4</a:t>
            </a:r>
            <a:endParaRPr lang="en-US" alt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09600" y="838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b="1" dirty="0" err="1">
                <a:solidFill>
                  <a:srgbClr val="FF0000"/>
                </a:solidFill>
              </a:rPr>
              <a:t>Tarea</a:t>
            </a:r>
            <a:r>
              <a:rPr lang="en-US" altLang="en-US" b="1" dirty="0">
                <a:solidFill>
                  <a:srgbClr val="FF0000"/>
                </a:solidFill>
              </a:rPr>
              <a:t> </a:t>
            </a:r>
            <a:r>
              <a:rPr lang="en-US" altLang="en-US" b="1">
                <a:solidFill>
                  <a:srgbClr val="FF0000"/>
                </a:solidFill>
              </a:rPr>
              <a:t># </a:t>
            </a:r>
            <a:r>
              <a:rPr lang="en-US" altLang="en-US" b="1" smtClean="0">
                <a:solidFill>
                  <a:srgbClr val="FF0000"/>
                </a:solidFill>
              </a:rPr>
              <a:t>25a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84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9780</TotalTime>
  <Words>301</Words>
  <Application>Microsoft Office PowerPoint</Application>
  <PresentationFormat>On-screen Show (4:3)</PresentationFormat>
  <Paragraphs>82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 Clase 702 La fecha es el 30 de noviembre del 2015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702 La fecha es el 21 de noviembre del 2014</dc:title>
  <dc:creator>Helen Zumaeta</dc:creator>
  <cp:lastModifiedBy>Helen Zumaeta</cp:lastModifiedBy>
  <cp:revision>15</cp:revision>
  <cp:lastPrinted>2015-11-24T18:11:00Z</cp:lastPrinted>
  <dcterms:created xsi:type="dcterms:W3CDTF">2014-11-21T14:09:51Z</dcterms:created>
  <dcterms:modified xsi:type="dcterms:W3CDTF">2015-11-30T16:38:14Z</dcterms:modified>
</cp:coreProperties>
</file>